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Google Sans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bold.fntdata"/><Relationship Id="rId10" Type="http://schemas.openxmlformats.org/officeDocument/2006/relationships/slide" Target="slides/slide6.xml"/><Relationship Id="rId32" Type="http://schemas.openxmlformats.org/officeDocument/2006/relationships/font" Target="fonts/GoogleSansMedium-regular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9ecd02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9ecd02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ecd02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ecd02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19ecd02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19ecd02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19ecd02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19ecd02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a560eae0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a560eae0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5d42d16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5d42d1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19ecd02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19ecd02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a560eae0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a560eae0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ce7e2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ce7e2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ce7e27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ce7e27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ce7e27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ce7e27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4b9911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b4b9911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19ecd0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19ecd0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9ecd02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9ecd02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19ecd02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19ecd02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7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hyperlink" Target="https://pandas.pydata.org/Pandas_Cheat_Sheet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hyperlink" Target="https://colab.research.google.com/drive/1O-yVWU7a-bpSI6RjeYDKadXKdJ_le7jb?usp=sharing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J5PCiMYcVoCb6gAVeVF48c5ZO41MFnBs/edit?usp=sharing&amp;ouid=108230398394261278720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300" y="1214200"/>
            <a:ext cx="6506550" cy="3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2"/>
          <p:cNvSpPr txBox="1"/>
          <p:nvPr/>
        </p:nvSpPr>
        <p:spPr>
          <a:xfrm>
            <a:off x="385775" y="290800"/>
            <a:ext cx="822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Métodos de PANDAS</a:t>
            </a: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para tener Tidy data</a:t>
            </a:r>
            <a:endParaRPr sz="1300">
              <a:solidFill>
                <a:srgbClr val="4C113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6185150" y="4484825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 para recurso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50" y="94625"/>
            <a:ext cx="45426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3"/>
          <p:cNvSpPr txBox="1"/>
          <p:nvPr/>
        </p:nvSpPr>
        <p:spPr>
          <a:xfrm>
            <a:off x="445975" y="652775"/>
            <a:ext cx="1659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Wide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long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1" y="152400"/>
            <a:ext cx="7814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0" y="1023575"/>
            <a:ext cx="8722801" cy="3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con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Billboard.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485225" y="908300"/>
            <a:ext cx="300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Vamos a tratar ahora con el dataset de Registros de tuberculosis de la Organización Mundial de la Salud.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Este conjunto de datos documenta el recuento de casos confirmados de tuberculosis por país, año, edad y sexo.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que presenta:</a:t>
            </a:r>
            <a:endParaRPr b="1"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Algunas columnas contienen varios valores: sexo y edad.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Mezcla de ceros y valores perdidos NaN. (Esto se debe al proceso de recopilación de datos y la distinción es importante para este conjunto de datos.)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75" y="2708727"/>
            <a:ext cx="1932461" cy="204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/>
          <p:nvPr/>
        </p:nvSpPr>
        <p:spPr>
          <a:xfrm>
            <a:off x="7804200" y="986225"/>
            <a:ext cx="791400" cy="2633700"/>
          </a:xfrm>
          <a:prstGeom prst="curvedLeftArrow">
            <a:avLst>
              <a:gd fmla="val 25000" name="adj1"/>
              <a:gd fmla="val 8530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9"/>
          <p:cNvSpPr txBox="1"/>
          <p:nvPr/>
        </p:nvSpPr>
        <p:spPr>
          <a:xfrm>
            <a:off x="524225" y="474925"/>
            <a:ext cx="48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¡En el Challenge de tarea!</a:t>
            </a:r>
            <a:endParaRPr b="1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50" y="437002"/>
            <a:ext cx="3940026" cy="2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4094075" y="2043575"/>
            <a:ext cx="4418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Data.</a:t>
            </a:r>
            <a:endParaRPr b="1"/>
          </a:p>
        </p:txBody>
      </p:sp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80850" y="1888800"/>
            <a:ext cx="44187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practicar más con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seguiremos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explorando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biblioteca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usaremos algunas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limpiar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 datos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eremos una notebook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acerca de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 simple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poderoso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organizar datos y facilitar su análisis: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Tidy Data y Merge Methods</a:t>
            </a:r>
            <a:r>
              <a:rPr b="1" lang="en" sz="1800">
                <a:solidFill>
                  <a:srgbClr val="E8E7E3"/>
                </a:solidFill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 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abriremos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respuestas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E8E7E3"/>
                </a:solidFill>
              </a:rPr>
              <a:t>💻</a:t>
            </a:r>
            <a:r>
              <a:rPr lang="en" sz="1800">
                <a:solidFill>
                  <a:srgbClr val="E8E7E3"/>
                </a:solidFill>
              </a:rPr>
              <a:t>🚀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1467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5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377250" y="1075050"/>
            <a:ext cx="83895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 PM  Lectura: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Tidy Data Key Concepts.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 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 - 9:00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9:00 - 9:20 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Challenge: Tidy Data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 Compartir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resultados challenge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dudas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617150"/>
            <a:ext cx="6144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Key Concepts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2" y="1168112"/>
            <a:ext cx="8983277" cy="28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9"/>
          <p:cNvSpPr txBox="1"/>
          <p:nvPr/>
        </p:nvSpPr>
        <p:spPr>
          <a:xfrm>
            <a:off x="301800" y="570225"/>
            <a:ext cx="85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Primero</a:t>
            </a:r>
            <a:endParaRPr b="1" sz="2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Un poco del lenguaje que usaremos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/>
        </p:nvSpPr>
        <p:spPr>
          <a:xfrm>
            <a:off x="906300" y="832950"/>
            <a:ext cx="7331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¡Tidy Data!     </a:t>
            </a:r>
            <a:endParaRPr b="1" sz="3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datos ordenados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1. Cada Variable debe tener su propia columna.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2. Cada Observación debe tener su propia fila.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3. Cada dato debe ser atómico y forma una tabla.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/>
        </p:nvSpPr>
        <p:spPr>
          <a:xfrm>
            <a:off x="585750" y="727800"/>
            <a:ext cx="7972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comunes</a:t>
            </a:r>
            <a:endParaRPr b="1" sz="26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Los nombre de las columnas son valores y no nombres.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Muchas variables  en una sola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Variables guardadas en filas o columnas.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Observaciones repetidas.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Diferentes tipos de datos en una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 ejemplo: un mal ejemplo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👀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